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9" r:id="rId5"/>
    <p:sldId id="268" r:id="rId6"/>
    <p:sldId id="263" r:id="rId7"/>
    <p:sldId id="270" r:id="rId8"/>
    <p:sldId id="262" r:id="rId9"/>
    <p:sldId id="266" r:id="rId10"/>
    <p:sldId id="267" r:id="rId11"/>
    <p:sldId id="265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0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12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73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42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66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39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742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9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6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60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82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90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28018"/>
            <a:ext cx="9144000" cy="232885"/>
          </a:xfrm>
        </p:spPr>
        <p:txBody>
          <a:bodyPr>
            <a:normAutofit fontScale="90000"/>
          </a:bodyPr>
          <a:lstStyle/>
          <a:p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4553"/>
            <a:ext cx="9144000" cy="632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8651" y="535021"/>
            <a:ext cx="6261368" cy="579768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родился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1926 году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деревне Сосновка Гомельского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уезда,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семье служащего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Его отец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Андрей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Георгиевич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работал в профсоюзе железнодорожников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мать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Елизавета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Ефимовна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домохозяйкой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воспоминаниям одноклассников, школьник любил пошалить. Защищал девочек. Любил читать о путешествиях, интересовался зарубежными странами. Борю уважали: он был хорошим организатором. Например, после окончания седьмого класса Боря собрал ребят в поход на реку Уза. Возвращаясь назад, Борис нёс на плечах уставшего младшего брата Толю.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1" y="603115"/>
            <a:ext cx="3811926" cy="5661498"/>
          </a:xfrm>
        </p:spPr>
      </p:pic>
    </p:spTree>
    <p:extLst>
      <p:ext uri="{BB962C8B-B14F-4D97-AF65-F5344CB8AC3E}">
        <p14:creationId xmlns:p14="http://schemas.microsoft.com/office/powerpoint/2010/main" val="9230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Боря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(справа) с младшим братом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Анатолием.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3" y="1845080"/>
            <a:ext cx="5421767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461" y="1845080"/>
            <a:ext cx="348633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09103" cy="553773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началась Великая Отечественная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война,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июля 1941 года шестнадцатилетний Боря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вместе с семьёй был эвакуирован в г. Ртищево Саратовской области. Находясь в глубоком тылу, подросток неоднократно заявлял матери о желании попасть на фронт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декабре 1941 года на квартире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Цариковых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стоял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 партизанской спецгруппы, полковник Василий Устинович Бойко (партизанское прозвище «Батя»). В Ртищево формировался партизанский отряд «Бати».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 себе возраст на один год, Борис уговорил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полковника Бойко взять его с собой на фронт.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008" y="968721"/>
            <a:ext cx="4653482" cy="4544839"/>
          </a:xfrm>
        </p:spPr>
      </p:pic>
    </p:spTree>
    <p:extLst>
      <p:ext uri="{BB962C8B-B14F-4D97-AF65-F5344CB8AC3E}">
        <p14:creationId xmlns:p14="http://schemas.microsoft.com/office/powerpoint/2010/main" val="395794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2201" y="289710"/>
            <a:ext cx="6043325" cy="5205744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Боря стал партизаном I отряда отдельной партизанской бригады. Подросток проводил диверсии на железной дороге, пускал под откос вражеские эшелоны, подрывал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автомашины, ходил в разведку и приносил командованию нужные сведения.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Ефрейтор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подобрал более 50 красноармейцев разных частей, организовал их в группы и свёл в боевые порядки батальона</a:t>
            </a:r>
            <a:r>
              <a:rPr lang="ru-RU" sz="1800" dirty="0" smtClean="0"/>
              <a:t>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направлен в военное училище. Но за несколько дней до отъезда Боря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погиб, подорвавшись на гитлеровской мине. Боре было семнадцать лет.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26" y="289710"/>
            <a:ext cx="4005484" cy="5834861"/>
          </a:xfrm>
        </p:spPr>
      </p:pic>
    </p:spTree>
    <p:extLst>
      <p:ext uri="{BB962C8B-B14F-4D97-AF65-F5344CB8AC3E}">
        <p14:creationId xmlns:p14="http://schemas.microsoft.com/office/powerpoint/2010/main" val="3064781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Президиума Верховного Совета СССР Боре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присвоено звание Героя Советского Союза. Боря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награждён орденами Ленина и Красного Знамени.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452" y="1690688"/>
            <a:ext cx="7224666" cy="4864021"/>
          </a:xfrm>
        </p:spPr>
      </p:pic>
    </p:spTree>
    <p:extLst>
      <p:ext uri="{BB962C8B-B14F-4D97-AF65-F5344CB8AC3E}">
        <p14:creationId xmlns:p14="http://schemas.microsoft.com/office/powerpoint/2010/main" val="178120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077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Братская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могила в пос.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Лоево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Здесь похоронен Боря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480" y="1158844"/>
            <a:ext cx="8854288" cy="5459239"/>
          </a:xfrm>
        </p:spPr>
      </p:pic>
    </p:spTree>
    <p:extLst>
      <p:ext uri="{BB962C8B-B14F-4D97-AF65-F5344CB8AC3E}">
        <p14:creationId xmlns:p14="http://schemas.microsoft.com/office/powerpoint/2010/main" val="1282443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Благодарные люди возводят памятники юному герою.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673" y="1690688"/>
            <a:ext cx="3431262" cy="4927395"/>
          </a:xfrm>
        </p:spPr>
      </p:pic>
      <p:pic>
        <p:nvPicPr>
          <p:cNvPr id="8" name="Объект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421" y="1690688"/>
            <a:ext cx="3144785" cy="492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7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Авторы о подвиге подростка пишут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382" y="2000817"/>
            <a:ext cx="2475417" cy="26948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787" y="2064473"/>
            <a:ext cx="2538931" cy="3132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8" y="2381061"/>
            <a:ext cx="3078838" cy="320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42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8039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память о юном герое был назван грузовой теплоход «Боря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25" y="1276539"/>
            <a:ext cx="7704499" cy="5187635"/>
          </a:xfrm>
        </p:spPr>
      </p:pic>
    </p:spTree>
    <p:extLst>
      <p:ext uri="{BB962C8B-B14F-4D97-AF65-F5344CB8AC3E}">
        <p14:creationId xmlns:p14="http://schemas.microsoft.com/office/powerpoint/2010/main" val="3833849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9521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Имя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юного героя присвоено школе № 25 г. Гомеля. На фасаде здания установлена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мемориальная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доска. В школе действует музей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боевой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славы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259" y="1294646"/>
            <a:ext cx="7378575" cy="5563354"/>
          </a:xfrm>
        </p:spPr>
      </p:pic>
    </p:spTree>
    <p:extLst>
      <p:ext uri="{BB962C8B-B14F-4D97-AF65-F5344CB8AC3E}">
        <p14:creationId xmlns:p14="http://schemas.microsoft.com/office/powerpoint/2010/main" val="213085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Изданы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открытки с портретом Бори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04" y="2100696"/>
            <a:ext cx="6266567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678" y="2100696"/>
            <a:ext cx="527632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28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9687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Открытка  Боря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92" y="814812"/>
            <a:ext cx="4308880" cy="5785163"/>
          </a:xfrm>
        </p:spPr>
      </p:pic>
    </p:spTree>
    <p:extLst>
      <p:ext uri="{BB962C8B-B14F-4D97-AF65-F5344CB8AC3E}">
        <p14:creationId xmlns:p14="http://schemas.microsoft.com/office/powerpoint/2010/main" val="2133246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Конверт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портретом Бори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(имя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Коля указано ошибочно)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866" y="1825625"/>
            <a:ext cx="6368267" cy="4351338"/>
          </a:xfrm>
        </p:spPr>
      </p:pic>
    </p:spTree>
    <p:extLst>
      <p:ext uri="{BB962C8B-B14F-4D97-AF65-F5344CB8AC3E}">
        <p14:creationId xmlns:p14="http://schemas.microsoft.com/office/powerpoint/2010/main" val="2677421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7917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Улица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Гомеле.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47" y="1176950"/>
            <a:ext cx="8383507" cy="5341545"/>
          </a:xfrm>
        </p:spPr>
      </p:pic>
    </p:spTree>
    <p:extLst>
      <p:ext uri="{BB962C8B-B14F-4D97-AF65-F5344CB8AC3E}">
        <p14:creationId xmlns:p14="http://schemas.microsoft.com/office/powerpoint/2010/main" val="18145382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297</Words>
  <Application>Microsoft Office PowerPoint</Application>
  <PresentationFormat>Широкоэкранный</PresentationFormat>
  <Paragraphs>14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Борис Цариков родился в 1926 году в деревне Сосновка Гомельского уезда, в семье служащего. Его отец — Андрей Георгиевич работал в профсоюзе железнодорожников; мать — Елизавета Ефимовна была домохозяйкой. По воспоминаниям одноклассников, школьник любил пошалить. Защищал девочек. Любил читать о путешествиях, интересовался зарубежными странами. Борю уважали: он был хорошим организатором. Например, после окончания седьмого класса Боря собрал ребят в поход на реку Уза. Возвращаясь назад, Борис нёс на плечах уставшего младшего брата Толю. </vt:lpstr>
      <vt:lpstr>  Боря Цариков (справа) с младшим братом Анатолием.</vt:lpstr>
      <vt:lpstr> Когда началась Великая Отечественная война, в начале июля 1941 года шестнадцатилетний Боря Цариков вместе с семьёй был эвакуирован в г. Ртищево Саратовской области. Находясь в глубоком тылу, подросток неоднократно заявлял матери о желании попасть на фронт. В декабре 1941 года на квартире у Цариковых стоял командир партизанской спецгруппы, полковник Василий Устинович Бойко (партизанское прозвище «Батя»). В Ртищево формировался партизанский отряд «Бати». Увеличив себе возраст на один год, Борис уговорил полковника Бойко взять его с собой на фронт.</vt:lpstr>
      <vt:lpstr>Боря стал партизаном I отряда отдельной партизанской бригады. Подросток проводил диверсии на железной дороге, пускал под откос вражеские эшелоны, подрывал автомашины, ходил в разведку и приносил командованию нужные сведения. Ефрейтор Боря Цариков подобрал более 50 красноармейцев разных частей, организовал их в группы и свёл в боевые порядки батальона. Борис был направлен в военное училище. Но за несколько дней до отъезда Боря Цариков погиб, подорвавшись на гитлеровской мине. Боре было семнадцать лет.</vt:lpstr>
      <vt:lpstr> Указом Президиума Верховного Совета СССР Боре Царикову присвоено звание Героя Советского Союза. Боря Цариков награждён орденами Ленина и Красного Знамени.</vt:lpstr>
      <vt:lpstr>                                       Братская могила в пос. Лоево. Здесь похоронен Боря Цариков.</vt:lpstr>
      <vt:lpstr>                             Благодарные люди возводят памятники юному герою.</vt:lpstr>
      <vt:lpstr>                                                   Авторы о подвиге подростка пишут книги.</vt:lpstr>
      <vt:lpstr>                                     В память о юном герое был назван грузовой теплоход «Боря Цариков».</vt:lpstr>
      <vt:lpstr>                  Имя юного героя присвоено школе № 25 г. Гомеля. На фасаде здания установлена      мемориальная доска. В школе действует музей боевой славы. </vt:lpstr>
      <vt:lpstr>                                               Изданы открытки с портретом Бори Царикова. </vt:lpstr>
      <vt:lpstr>                                                                  Открытка  Боря Цариков</vt:lpstr>
      <vt:lpstr>                           Конверт с портретом Бори Царикова  (имя Коля указано ошибочно)</vt:lpstr>
      <vt:lpstr>                                                               Улица Бори Царикова в Гомеле.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– герои Великой Отечественной войны на полотнах художников</dc:title>
  <dc:creator>Павел Алексеев</dc:creator>
  <cp:lastModifiedBy>Павел Алексеев</cp:lastModifiedBy>
  <cp:revision>26</cp:revision>
  <dcterms:created xsi:type="dcterms:W3CDTF">2024-06-27T02:41:07Z</dcterms:created>
  <dcterms:modified xsi:type="dcterms:W3CDTF">2024-06-27T09:00:17Z</dcterms:modified>
</cp:coreProperties>
</file>